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11029</TotalTime>
  <Words>19060</Words>
  <Application>Microsoft Macintosh PowerPoint</Application>
  <PresentationFormat>Widescreen</PresentationFormat>
  <Paragraphs>1805</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400</cp:revision>
  <dcterms:created xsi:type="dcterms:W3CDTF">2020-02-11T00:22:44Z</dcterms:created>
  <dcterms:modified xsi:type="dcterms:W3CDTF">2020-05-01T20:15:02Z</dcterms:modified>
</cp:coreProperties>
</file>